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57" r:id="rId6"/>
    <p:sldId id="261" r:id="rId7"/>
    <p:sldId id="262" r:id="rId8"/>
    <p:sldId id="270" r:id="rId9"/>
    <p:sldId id="271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4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5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2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3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2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0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5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2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4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9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4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6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4E0CBE-8779-47C4-93A2-F5D0DF231DA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1CC588-BF89-4438-A279-AD0B8C17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119" y="242889"/>
            <a:ext cx="984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Тульской области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реабилитационный центр для несовершеннолетних №2»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помощи семье и детям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(Белевское структурное подразделение)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119" y="1902052"/>
            <a:ext cx="10215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«ЗОЖ – настоящее и будущее наших детей» </a:t>
            </a:r>
          </a:p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12.03.2025</a:t>
            </a:r>
          </a:p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беседа:</a:t>
            </a:r>
          </a:p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развитии способностей ребёнка»</a:t>
            </a:r>
          </a:p>
        </p:txBody>
      </p:sp>
    </p:spTree>
    <p:extLst>
      <p:ext uri="{BB962C8B-B14F-4D97-AF65-F5344CB8AC3E}">
        <p14:creationId xmlns:p14="http://schemas.microsoft.com/office/powerpoint/2010/main" val="233091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1" y="342901"/>
            <a:ext cx="10015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– это не сосуд, который нужно заполнить, а свеча, которую нужно зажечь и сделать всё для того, чтобы она не погасла.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59" y="3143668"/>
            <a:ext cx="3099215" cy="3471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853" y="2407795"/>
            <a:ext cx="2381684" cy="420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97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1762" y="1171575"/>
            <a:ext cx="6672263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666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2F3E82-65D2-2CAD-6CE5-32B77DDAD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1847" cy="40147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027CA6-738E-09D0-8FFC-63AA6BB61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47" y="0"/>
            <a:ext cx="6900153" cy="3881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E94696-4BD9-C8B8-CAE2-F2C07A180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24" y="3962348"/>
            <a:ext cx="5062568" cy="28432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FEE550-9BBA-305F-9C1C-FB252F7DA138}"/>
              </a:ext>
            </a:extLst>
          </p:cNvPr>
          <p:cNvSpPr txBox="1"/>
          <p:nvPr/>
        </p:nvSpPr>
        <p:spPr>
          <a:xfrm>
            <a:off x="49073" y="3962348"/>
            <a:ext cx="6094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играет важную роль в развитии способностей ребёнка, потому что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основу для будущего развития и формирования умений и качеств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Семейная среда оказывает непосредственное влияние на формирование характера, интеллекта и эмоционального развития.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4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B3F803-A06B-8E7A-87B1-8174B5435583}"/>
              </a:ext>
            </a:extLst>
          </p:cNvPr>
          <p:cNvSpPr txBox="1"/>
          <p:nvPr/>
        </p:nvSpPr>
        <p:spPr>
          <a:xfrm>
            <a:off x="128890" y="151417"/>
            <a:ext cx="60943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поощрение увлечений и интересов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могут активно участвовать в жизни ребёнка, помогать ему развиваться в выбранных областях, стимулировать его участие в различных кружках и организациях.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349ED-47B9-CBA4-4165-24E94EE05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54" y="0"/>
            <a:ext cx="5765046" cy="3842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62C967-BA5B-BE60-52C6-37B1C0A37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0" y="2459741"/>
            <a:ext cx="6046585" cy="4373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076C06-4346-FB4D-A8FB-B9C1C6FF83D6}"/>
              </a:ext>
            </a:extLst>
          </p:cNvPr>
          <p:cNvSpPr txBox="1"/>
          <p:nvPr/>
        </p:nvSpPr>
        <p:spPr>
          <a:xfrm>
            <a:off x="6424520" y="4122614"/>
            <a:ext cx="51611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саморазвития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могут обеспечить доступ к книгам, музыке, спортивным секциям, что поможет ребёнку расширить кругозор и найти своё призвание.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5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85D4EA-4D22-5D91-7200-C70E20DCFA07}"/>
              </a:ext>
            </a:extLst>
          </p:cNvPr>
          <p:cNvSpPr txBox="1"/>
          <p:nvPr/>
        </p:nvSpPr>
        <p:spPr>
          <a:xfrm>
            <a:off x="216441" y="190327"/>
            <a:ext cx="6094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являются примером для ребёнка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их поведение, интересы и достижения влияют на формирование способностей детей. Например, если родители проявляют интерес к искусству, ребёнок может развить свои творческие способности в этой области.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4B871-96BD-37EC-EA5F-D2804F63C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34" y="116732"/>
            <a:ext cx="4858271" cy="4163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0324E-1A76-B16E-B075-DB6439462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" y="2936077"/>
            <a:ext cx="5938677" cy="33869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555AFC-9166-621D-3A17-A5444F0A0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30" y="3767823"/>
            <a:ext cx="4451472" cy="29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199733"/>
            <a:ext cx="104298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«Это способность удивляться и познавать, умение находить решение в нестандартных ситуациях, это нацеленность на открытие нового и способность к глубокому осознанию своего опыта». </a:t>
            </a:r>
          </a:p>
          <a:p>
            <a:pPr algn="r"/>
            <a: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3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813" y="257175"/>
            <a:ext cx="882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творческие способности?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84" t="-500" r="4216" b="1"/>
          <a:stretch/>
        </p:blipFill>
        <p:spPr>
          <a:xfrm>
            <a:off x="1014413" y="3457575"/>
            <a:ext cx="4386262" cy="3205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28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45" y="228223"/>
            <a:ext cx="10488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развивать творческие способности?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672" y="4875451"/>
            <a:ext cx="10584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до 7 лет развито правое полушарие головного мозга – интуитивное, эмоциональное, творческое. С приходом в школу начинает доминировать левое – аналитическое, рациональное. Очень важно, чтобы оба полушария развивались симметрично. 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Мы, взрослые,  часто делаем акцент на интеллектуальное занятие. Но не менее важно развивать творческие способности ребёнка.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CA7FFD-7B7D-4160-EDE0-209A0375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48" y="980225"/>
            <a:ext cx="6736987" cy="37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2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914" y="420562"/>
            <a:ext cx="11197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способствует развитию творческой активности?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4939" y="1341776"/>
            <a:ext cx="6096000" cy="39039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И ИГРУШКИ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05" y="2579713"/>
            <a:ext cx="5680404" cy="396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53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7576B-A7AB-F962-B33F-8A6F4A006428}"/>
              </a:ext>
            </a:extLst>
          </p:cNvPr>
          <p:cNvSpPr txBox="1"/>
          <p:nvPr/>
        </p:nvSpPr>
        <p:spPr>
          <a:xfrm>
            <a:off x="226168" y="131961"/>
            <a:ext cx="45209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семьи на развитие способностей ребёнка может быть и отрицательным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Недостаток взаимодействия, неадекватные методы воспитания или неблагоприятная семейная обстановка могут иметь негативное влияние на психологическое развитие ребёнка.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424CE9-6320-DA26-176C-A75C190D7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32" y="0"/>
            <a:ext cx="6907800" cy="5359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D92CDC-B06B-C286-85F0-101326E9F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9" y="3931408"/>
            <a:ext cx="4304429" cy="28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5D36E-507A-CA4E-8E20-FA30F316A90C}"/>
              </a:ext>
            </a:extLst>
          </p:cNvPr>
          <p:cNvSpPr txBox="1"/>
          <p:nvPr/>
        </p:nvSpPr>
        <p:spPr>
          <a:xfrm>
            <a:off x="362354" y="181080"/>
            <a:ext cx="116902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«Малоэффективно, а зачастую бесполезно вдалбливать ребенку какую-либо информацию, например, о вреде курения или распития спиртного, если вы сами все это делаете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 никогда не сможете привить сыну или дочке желание учиться, если сами всю свою жизнь ненавидели этот процесс. Скорее всего, бессознательно дети считывают истинное отношение родителей».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99EF8-ECA2-C498-21E3-42F61E88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60" t="13333" r="33457" b="19291"/>
          <a:stretch/>
        </p:blipFill>
        <p:spPr>
          <a:xfrm>
            <a:off x="5739318" y="2056282"/>
            <a:ext cx="6313251" cy="46206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36D665-F33C-BE34-E3E7-AEF47AC5E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3" y="2305454"/>
            <a:ext cx="5393584" cy="32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388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294</TotalTime>
  <Words>416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Zver</cp:lastModifiedBy>
  <cp:revision>20</cp:revision>
  <dcterms:created xsi:type="dcterms:W3CDTF">2020-11-28T07:51:31Z</dcterms:created>
  <dcterms:modified xsi:type="dcterms:W3CDTF">2025-03-12T15:00:48Z</dcterms:modified>
</cp:coreProperties>
</file>