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81" r:id="rId4"/>
    <p:sldId id="276" r:id="rId5"/>
    <p:sldId id="277" r:id="rId6"/>
    <p:sldId id="279" r:id="rId7"/>
    <p:sldId id="280" r:id="rId8"/>
    <p:sldId id="257" r:id="rId9"/>
    <p:sldId id="278" r:id="rId10"/>
    <p:sldId id="275" r:id="rId11"/>
    <p:sldId id="258" r:id="rId12"/>
    <p:sldId id="270" r:id="rId13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здоровые дети</c:v>
                </c:pt>
                <c:pt idx="1">
                  <c:v>имеются функциональные отклонения</c:v>
                </c:pt>
                <c:pt idx="2">
                  <c:v>хронические заболевания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B-4884-A348-70AA0CFA7C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09596752448024E-2"/>
          <c:y val="0.80834931739610627"/>
          <c:w val="0.84746735315519717"/>
          <c:h val="0.176088686224406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0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«ЗДОРОВАЯ  СЕМЬЯ  -    ЗДОРОВЫЕ ДЕТИ»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543581"/>
            <a:ext cx="5184576" cy="10537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04.04.2025 в 16:00</a:t>
            </a:r>
          </a:p>
          <a:p>
            <a:pPr algn="ctr"/>
            <a:r>
              <a:rPr lang="ru-RU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«ЗОЖ- настоящее и будущее наших детей»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C:\Users\1\Pictures\зож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8921" y="1802681"/>
            <a:ext cx="50736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дети\sx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408712" cy="660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68052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В народе говорят: </a:t>
            </a:r>
            <a:r>
              <a:rPr lang="ru-RU" b="1" dirty="0"/>
              <a:t>«Здоровому – все здорово!»</a:t>
            </a:r>
            <a:r>
              <a:rPr lang="ru-RU" dirty="0"/>
              <a:t> </a:t>
            </a:r>
          </a:p>
          <a:p>
            <a:pPr algn="just">
              <a:buNone/>
            </a:pPr>
            <a:r>
              <a:rPr lang="ru-RU" dirty="0"/>
              <a:t>   Об этой простой и мудрой истине следует помнить всегда. Сегодня каждый человек должен понимать, что его здоровье и здоровье семьи, в первую очередь, зависят от него самого. Необходима, прежде всего, личная ответственность каждого за свое здоровье и здоровье своей семьи. </a:t>
            </a:r>
          </a:p>
        </p:txBody>
      </p:sp>
      <p:pic>
        <p:nvPicPr>
          <p:cNvPr id="14338" name="Picture 2" descr="C:\Users\1\Pictures\дети\detskaya-muzyka-dlya-prazdn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293982"/>
            <a:ext cx="2975372" cy="223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дети\76677023_4387736_mizazdoroviyobrazjizni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26" y="0"/>
            <a:ext cx="9198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19684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«Здоровье – это не всё, но всё без здоровья – это ничто» 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Сократ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10597"/>
          <a:stretch/>
        </p:blipFill>
        <p:spPr bwMode="auto">
          <a:xfrm>
            <a:off x="28956" y="1484784"/>
            <a:ext cx="29283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DC2D6-F279-4B72-BE3F-6AF52B686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6244596" cy="3992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62C5AB-46D2-4909-8673-F76B00021541}"/>
              </a:ext>
            </a:extLst>
          </p:cNvPr>
          <p:cNvSpPr txBox="1"/>
          <p:nvPr/>
        </p:nvSpPr>
        <p:spPr>
          <a:xfrm>
            <a:off x="3275856" y="404664"/>
            <a:ext cx="228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СТАТИСТИКА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77DC3-A10E-4668-AF61-A0AF4A45A01A}"/>
              </a:ext>
            </a:extLst>
          </p:cNvPr>
          <p:cNvSpPr txBox="1"/>
          <p:nvPr/>
        </p:nvSpPr>
        <p:spPr>
          <a:xfrm>
            <a:off x="5220072" y="86235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Минздрава, в России:</a:t>
            </a:r>
          </a:p>
          <a:p>
            <a:r>
              <a:rPr lang="ru-RU" dirty="0"/>
              <a:t>14% детей практически здоровы;</a:t>
            </a:r>
          </a:p>
          <a:p>
            <a:r>
              <a:rPr lang="ru-RU" dirty="0"/>
              <a:t>50% имеются функциональные отклонения;</a:t>
            </a:r>
          </a:p>
          <a:p>
            <a:r>
              <a:rPr lang="ru-RU" dirty="0"/>
              <a:t>35-40% хронические заболевания;</a:t>
            </a:r>
          </a:p>
          <a:p>
            <a:endParaRPr lang="ru-RU" dirty="0"/>
          </a:p>
          <a:p>
            <a:r>
              <a:rPr lang="ru-RU" dirty="0"/>
              <a:t>Проблемы физического здоровья важны и актуальны в любом возрасте.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72AB451-0EF2-4AC7-9E8D-FBA6066F8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648340"/>
              </p:ext>
            </p:extLst>
          </p:nvPr>
        </p:nvGraphicFramePr>
        <p:xfrm>
          <a:off x="323528" y="862354"/>
          <a:ext cx="460235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ABE15B-157F-4B88-A4BE-F1B43260C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81303"/>
            <a:ext cx="40200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Pictures\дети\61017814_9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670"/>
            <a:ext cx="4608512" cy="671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C01D44-23A4-4EE3-A855-19F34F8AF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6156685"/>
          </a:xfrm>
        </p:spPr>
      </p:pic>
    </p:spTree>
    <p:extLst>
      <p:ext uri="{BB962C8B-B14F-4D97-AF65-F5344CB8AC3E}">
        <p14:creationId xmlns:p14="http://schemas.microsoft.com/office/powerpoint/2010/main" val="342692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DA17A3-8481-433F-B6B5-F704CD56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3577" r="3996" b="5726"/>
          <a:stretch/>
        </p:blipFill>
        <p:spPr>
          <a:xfrm>
            <a:off x="0" y="2996952"/>
            <a:ext cx="4711908" cy="31683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52493-7DAF-436C-9954-4CA3498A0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29" y="585416"/>
            <a:ext cx="1446141" cy="998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779E5-D5D9-4044-8C74-D23711B4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20688"/>
            <a:ext cx="4176464" cy="511256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 доказали, что существуют гены, отвечающие за тягу и предрасположенность к спиртному. У детей, родители которых страдают от алкоголизма, склонность к появлению такой же зависимости повышена в 4 раза.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в семьях, не ведущих антисоциальный образ жизни, праздничные и воскресные застолья не обходятся без спиртного. У ребенка формируется мнение, что веселье обязательно должно сопровождаться употреблением алкогольных напитков. Он начинает копировать действия взрослых.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90B1B5-95DC-4E7A-8AB3-75D5ED335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7" y="448074"/>
            <a:ext cx="2977313" cy="2010229"/>
          </a:xfrm>
        </p:spPr>
      </p:pic>
    </p:spTree>
    <p:extLst>
      <p:ext uri="{BB962C8B-B14F-4D97-AF65-F5344CB8AC3E}">
        <p14:creationId xmlns:p14="http://schemas.microsoft.com/office/powerpoint/2010/main" val="99198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DA17A3-8481-433F-B6B5-F704CD56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5678"/>
          <a:stretch/>
        </p:blipFill>
        <p:spPr>
          <a:xfrm>
            <a:off x="251520" y="3536020"/>
            <a:ext cx="4824536" cy="29893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52493-7DAF-436C-9954-4CA3498A0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29" y="585416"/>
            <a:ext cx="1446141" cy="998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779E5-D5D9-4044-8C74-D23711B4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620688"/>
            <a:ext cx="4176464" cy="51125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негативные последствия при злоупотреблении компьютерными играми (когда ребёнок проводит в игре больше 3 часов в день). В играх проще достигать успеха, общаться и быть героем, да и время летит незаметно. Игры насыщены красочными картинками, сюжетными поворотами и вызывают очень яркие переживания, как позитивные, так и негативные. Чрезмерные эмоциональные качели делают детей раздражительными и агрессивными. Длительное погружение в виртуальный мир может наносить вред здоровью ребёнка — ухудшается зрение, осанка. Отказ от еды и сна в пользу игры также не идёт на пользу детскому организму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90B1B5-95DC-4E7A-8AB3-75D5ED335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075" y="874162"/>
            <a:ext cx="3515740" cy="2302810"/>
          </a:xfrm>
        </p:spPr>
      </p:pic>
    </p:spTree>
    <p:extLst>
      <p:ext uri="{BB962C8B-B14F-4D97-AF65-F5344CB8AC3E}">
        <p14:creationId xmlns:p14="http://schemas.microsoft.com/office/powerpoint/2010/main" val="2244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8483" y="4270780"/>
            <a:ext cx="3155777" cy="23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60978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Впереди лето, а значит надо привести себя в порядок после долгой зимы. В заботе о своем здоровье нет ничего сложного. Достаточно соблюдать несколько правил, чтобы довольно быстро увидеть положительные результаты. Причем правила эти просты, логичны и выполнение их доступно практически каждому. Итак, что мы можем сделать, чтобы не только сохранить, но и улучшить свое состояние здоровья?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Правильное питание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 это не изнуряющие диеты. Следует употреблять больше простой и здоровой пищи, уменьшив количество переработанных продуктов, а также откровенно вредных блюд (слишком жирные, слишком острые, слишком сладкие и т.п.).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Вода.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Требуется выпивать не менее 1,5-2 л воды в сутки качественной, чистой воды, для выведения из организма шлаков и токсинов и вообще для поддержания баланса. Постоянный недостаток воды приводит к быстрому старению и обострению симптомов болезней.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Разумные физические нагрузки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Речь идет всего лишь о приятных занятиях – таких, как катание на велосипеде или на роликах, игра в теннис или легкая гимнастическая разминка. Главное – делать это не время от времени, а постоянно, хотя бы через день.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Ходьба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простое, но при этом уникальное средство надолго сохранить здоровье и молодость. Условие только одно – ходить надо не менее 20-30 минут в день, и шаг при этом должен быть не прогулочным, а энергичным.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Дышим свежим воздухом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Упражнения и пробежки следует совершать подальше от движущегося транспорта. Прогуливаться следует там, где больше зелени, выбирайтесь хотя бы раз-два в неделю на природу: в лес или на берег водоема.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4221088"/>
            <a:ext cx="3155777" cy="23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6097880"/>
          </a:xfrm>
        </p:spPr>
        <p:txBody>
          <a:bodyPr>
            <a:norm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Комфортные условия для отдыха и работы.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Организуйте пространство вокруг себя самым лучшим образом: позаботьтесь о чистоте и гигиене помещений, эргономично обустройте свое рабочее место, при этом  материалы, должны быть качественными, натуральными.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Правильный режим дня.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Спать и подниматься в одно и то же время-способ ощущать себя гораздо бодрее и энергичнее. Учитывайте естественные биоритмы человека и их связь с суточным циклом.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Снижаем уровень стресса.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Не доводим себя до изнеможения, работая на износ. Старайтесь не делать того, что ухудшает ваше настроение, потому что с настроением неразрывно связано состояние нашей нервной системы и внутренних органов.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Долой вредные привычки!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Курение, алкоголь, компьютерные игры  должны быть исключены из вашей жизни.</a:t>
            </a: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Формируем «позитивный образ».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Уверенность в себе и контроль своего внешнего вида принесет хорошие результаты. Вы очень быстро увидите изменения, если каждый день будете соблюдать вот эти условия.</a:t>
            </a:r>
            <a:endParaRPr lang="ru-RU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3090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840</TotalTime>
  <Words>754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«ЗДОРОВАЯ  СЕМЬЯ  -    ЗДОРОВЫЕ ДЕТИ»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 доказали, что существуют гены, отвечающие за тягу и предрасположенность к спиртному. У детей, родители которых страдают от алкоголизма, склонность к появлению такой же зависимости повышена в 4 раза.  Даже в семьях, не ведущих антисоциальный образ жизни, праздничные и воскресные застолья не обходятся без спиртного. У ребенка формируется мнение, что веселье обязательно должно сопровождаться употреблением алкогольных напитков. Он начинает копировать действия взрослых.  </vt:lpstr>
      <vt:lpstr>Основные негативные последствия при злоупотреблении компьютерными играми (когда ребёнок проводит в игре больше 3 часов в день). В играх проще достигать успеха, общаться и быть героем, да и время летит незаметно. Игры насыщены красочными картинками, сюжетными поворотами и вызывают очень яркие переживания, как позитивные, так и негативные. Чрезмерные эмоциональные качели делают детей раздражительными и агрессивными. Длительное погружение в виртуальный мир может наносить вред здоровью ребёнка — ухудшается зрение, осанка. Отказ от еды и сна в пользу игры также не идёт на пользу детскому организму.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 РЕБЕНОК  -  В  ЗДОРОВОЙ  СЕМЬЕ»</dc:title>
  <dc:creator>1</dc:creator>
  <cp:lastModifiedBy>Zver</cp:lastModifiedBy>
  <cp:revision>90</cp:revision>
  <cp:lastPrinted>2025-04-04T07:23:33Z</cp:lastPrinted>
  <dcterms:created xsi:type="dcterms:W3CDTF">2013-09-22T14:31:20Z</dcterms:created>
  <dcterms:modified xsi:type="dcterms:W3CDTF">2025-04-04T07:38:57Z</dcterms:modified>
</cp:coreProperties>
</file>